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88" r:id="rId3"/>
    <p:sldId id="1158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950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TKW_ggC_lo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019300" y="1351508"/>
            <a:ext cx="8153400" cy="415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إعداد :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محسنه صالح عبيد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العولقي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729162" y="572005"/>
            <a:ext cx="210987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الثالث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18277" y="3791806"/>
            <a:ext cx="132440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رابط الفيديو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 يحدد إرشادات السلامة في الأماكن المختلفة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الإجراءات في المحافظة على سلامته في الأماكن المختلفة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تحديد إرشادات السلامة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0569CCC-78E6-5BE9-14F6-0CD99ACE8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4" t="15073" r="29223" b="21553"/>
          <a:stretch/>
        </p:blipFill>
        <p:spPr>
          <a:xfrm>
            <a:off x="2953625" y="2421640"/>
            <a:ext cx="6607715" cy="365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729162" y="572005"/>
            <a:ext cx="210987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elvetica"/>
                <a:cs typeface="Helvetica"/>
              </a:rPr>
              <a:t>الدرس الثالث عشر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elvetica"/>
              <a:cs typeface="Helvetic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46627-CD3D-7E6A-C6F9-08823BA759C0}"/>
              </a:ext>
            </a:extLst>
          </p:cNvPr>
          <p:cNvSpPr/>
          <p:nvPr/>
        </p:nvSpPr>
        <p:spPr>
          <a:xfrm>
            <a:off x="585605" y="3791806"/>
            <a:ext cx="1189749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</a:rPr>
              <a:t>ورقة عمل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975971C-EBDE-837D-D5A7-409AA472BB13}"/>
              </a:ext>
            </a:extLst>
          </p:cNvPr>
          <p:cNvSpPr/>
          <p:nvPr/>
        </p:nvSpPr>
        <p:spPr>
          <a:xfrm>
            <a:off x="2215299" y="3864990"/>
            <a:ext cx="669303" cy="386499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029D2496-B689-5B48-E705-547A6160EA01}"/>
              </a:ext>
            </a:extLst>
          </p:cNvPr>
          <p:cNvGraphicFramePr>
            <a:graphicFrameLocks noGrp="1"/>
          </p:cNvGraphicFramePr>
          <p:nvPr/>
        </p:nvGraphicFramePr>
        <p:xfrm>
          <a:off x="610704" y="1226561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المعيار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المخرج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عنوان الدرس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dirty="0"/>
                        <a:t>الوحدة </a:t>
                      </a:r>
                      <a:endParaRPr lang="en-GB" sz="1400" dirty="0"/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b="1" dirty="0"/>
                        <a:t> يحدد إرشادات السلامة في الأماكن المختلفة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يطبق الإجراءات في المحافظة على سلامته في الأماكن المختلفة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تحديد إرشادات السلامة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AE" b="1" dirty="0"/>
                        <a:t>يلتزم بقواعد الأمن والسلامة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72722C3-DFCD-75B0-F7F5-6E79E8DD4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" t="13204" r="4029" b="3560"/>
          <a:stretch/>
        </p:blipFill>
        <p:spPr>
          <a:xfrm>
            <a:off x="3324547" y="2685839"/>
            <a:ext cx="6350255" cy="313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425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81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Mohsena Saleh Obaid Alawi</cp:lastModifiedBy>
  <cp:revision>10</cp:revision>
  <dcterms:created xsi:type="dcterms:W3CDTF">2023-06-12T08:37:42Z</dcterms:created>
  <dcterms:modified xsi:type="dcterms:W3CDTF">2023-06-12T08:48:09Z</dcterms:modified>
</cp:coreProperties>
</file>